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70" r:id="rId10"/>
    <p:sldId id="269" r:id="rId11"/>
    <p:sldId id="266" r:id="rId12"/>
    <p:sldId id="268" r:id="rId13"/>
    <p:sldId id="267" r:id="rId14"/>
    <p:sldId id="264" r:id="rId15"/>
    <p:sldId id="265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BE77-A930-4BF4-A17B-0DD064C974FB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378-2594-43D3-AC80-2B65D6C471D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BE77-A930-4BF4-A17B-0DD064C974FB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378-2594-43D3-AC80-2B65D6C47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BE77-A930-4BF4-A17B-0DD064C974FB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378-2594-43D3-AC80-2B65D6C47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BE77-A930-4BF4-A17B-0DD064C974FB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378-2594-43D3-AC80-2B65D6C47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BE77-A930-4BF4-A17B-0DD064C974FB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378-2594-43D3-AC80-2B65D6C47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BE77-A930-4BF4-A17B-0DD064C974FB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378-2594-43D3-AC80-2B65D6C47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BE77-A930-4BF4-A17B-0DD064C974FB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378-2594-43D3-AC80-2B65D6C47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BE77-A930-4BF4-A17B-0DD064C974FB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378-2594-43D3-AC80-2B65D6C47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BE77-A930-4BF4-A17B-0DD064C974FB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378-2594-43D3-AC80-2B65D6C47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BE77-A930-4BF4-A17B-0DD064C974FB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378-2594-43D3-AC80-2B65D6C471D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940BE77-A930-4BF4-A17B-0DD064C974FB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2F60378-2594-43D3-AC80-2B65D6C47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940BE77-A930-4BF4-A17B-0DD064C974FB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2F60378-2594-43D3-AC80-2B65D6C47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pl-PL" sz="1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WYMIANA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8077200" cy="201622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POLSKA  - NIEMCY </a:t>
            </a:r>
          </a:p>
          <a:p>
            <a:r>
              <a:rPr lang="pl-PL" sz="2400" dirty="0" smtClean="0"/>
              <a:t>                                                                     17-24 marzec 2014r.</a:t>
            </a:r>
            <a:endParaRPr lang="pl-PL" sz="2400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9054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Piotrek</a:t>
            </a:r>
            <a:br>
              <a:rPr lang="pl-PL" dirty="0" smtClean="0"/>
            </a:br>
            <a:r>
              <a:rPr lang="pl-PL" dirty="0" smtClean="0"/>
              <a:t>Aleksandra </a:t>
            </a:r>
            <a:br>
              <a:rPr lang="pl-PL" dirty="0" smtClean="0"/>
            </a:br>
            <a:r>
              <a:rPr lang="pl-PL" dirty="0" err="1" smtClean="0"/>
              <a:t>Tobin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5602" name="Picture 2" descr="C:\Users\MONIKA\Desktop\DEUTCHLAND\IMG_0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MONIKA\Desktop\DEUTCHLAND\IMG_0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5760640" cy="4320481"/>
          </a:xfrm>
          <a:prstGeom prst="rect">
            <a:avLst/>
          </a:prstGeom>
          <a:noFill/>
        </p:spPr>
      </p:pic>
      <p:pic>
        <p:nvPicPr>
          <p:cNvPr id="22530" name="Picture 2" descr="C:\Users\MONIKA\Desktop\DEUTCHLAND\IMG_0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4968552" cy="3726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MONIKA\Desktop\DEUTCHLAND\IMG_0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4512501" cy="3384376"/>
          </a:xfrm>
          <a:prstGeom prst="rect">
            <a:avLst/>
          </a:prstGeom>
          <a:noFill/>
        </p:spPr>
      </p:pic>
      <p:pic>
        <p:nvPicPr>
          <p:cNvPr id="26626" name="Picture 2" descr="C:\Users\MONIKA\Desktop\DEUTCHLAND\IMG_0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MONIKA\Desktop\DEUTCHLAND\IMG_0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28459" cy="3096344"/>
          </a:xfrm>
          <a:prstGeom prst="rect">
            <a:avLst/>
          </a:prstGeom>
          <a:noFill/>
        </p:spPr>
      </p:pic>
      <p:pic>
        <p:nvPicPr>
          <p:cNvPr id="27650" name="Picture 2" descr="C:\Users\MONIKA\Desktop\DEUTCHLAND\IMG_0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08920"/>
            <a:ext cx="5153588" cy="3865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PLAKAT</a:t>
            </a:r>
            <a:endParaRPr lang="pl-PL" dirty="0"/>
          </a:p>
        </p:txBody>
      </p:sp>
      <p:pic>
        <p:nvPicPr>
          <p:cNvPr id="24578" name="Picture 2" descr="C:\Users\MONIKA\Desktop\DEUTCHLAND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50" y="386663"/>
            <a:ext cx="8628450" cy="647133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MONIKA\Desktop\DEUTCHLAND\htrtruyt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6828201" cy="512115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CZAPKI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POLSKA                 NIEMCY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pl-PL" sz="2400" dirty="0" smtClean="0"/>
              <a:t>Paulina Stasiak</a:t>
            </a:r>
          </a:p>
          <a:p>
            <a:pPr>
              <a:buNone/>
            </a:pPr>
            <a:r>
              <a:rPr lang="pl-PL" sz="2400" dirty="0" smtClean="0"/>
              <a:t>Agata Przybyłowska</a:t>
            </a:r>
          </a:p>
          <a:p>
            <a:pPr>
              <a:buNone/>
            </a:pPr>
            <a:r>
              <a:rPr lang="pl-PL" sz="2400" dirty="0" smtClean="0"/>
              <a:t>Natalia </a:t>
            </a:r>
            <a:r>
              <a:rPr lang="pl-PL" sz="2400" dirty="0" err="1" smtClean="0"/>
              <a:t>Haze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Julia Zaborowska</a:t>
            </a:r>
          </a:p>
          <a:p>
            <a:pPr>
              <a:buNone/>
            </a:pPr>
            <a:r>
              <a:rPr lang="pl-PL" sz="2400" dirty="0" smtClean="0"/>
              <a:t>Kinga Wegner</a:t>
            </a:r>
          </a:p>
          <a:p>
            <a:pPr>
              <a:buNone/>
            </a:pPr>
            <a:r>
              <a:rPr lang="pl-PL" sz="2400" dirty="0" smtClean="0"/>
              <a:t>Marta Głowacka</a:t>
            </a:r>
          </a:p>
          <a:p>
            <a:pPr>
              <a:buNone/>
            </a:pPr>
            <a:r>
              <a:rPr lang="pl-PL" sz="2400" dirty="0" smtClean="0"/>
              <a:t>Dagmara Szykulska</a:t>
            </a:r>
          </a:p>
          <a:p>
            <a:pPr>
              <a:buNone/>
            </a:pPr>
            <a:r>
              <a:rPr lang="pl-PL" sz="2400" dirty="0" smtClean="0"/>
              <a:t>Alicja Struzik</a:t>
            </a:r>
          </a:p>
          <a:p>
            <a:pPr>
              <a:buNone/>
            </a:pPr>
            <a:r>
              <a:rPr lang="pl-PL" sz="2400" dirty="0" smtClean="0"/>
              <a:t>Łukasz Dudka</a:t>
            </a:r>
          </a:p>
          <a:p>
            <a:pPr>
              <a:buNone/>
            </a:pPr>
            <a:r>
              <a:rPr lang="pl-PL" sz="2400" dirty="0" smtClean="0"/>
              <a:t>Piotrek Klonowski</a:t>
            </a:r>
          </a:p>
          <a:p>
            <a:pPr>
              <a:buNone/>
            </a:pPr>
            <a:r>
              <a:rPr lang="pl-PL" sz="2400" dirty="0" smtClean="0"/>
              <a:t>Tomek Perucki</a:t>
            </a:r>
          </a:p>
          <a:p>
            <a:pPr>
              <a:buNone/>
            </a:pPr>
            <a:r>
              <a:rPr lang="pl-PL" sz="2400" dirty="0" smtClean="0"/>
              <a:t>Bartek </a:t>
            </a:r>
            <a:r>
              <a:rPr lang="pl-PL" sz="2400" dirty="0" err="1" smtClean="0"/>
              <a:t>Szwadrow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Rafał Graczyk      </a:t>
            </a:r>
          </a:p>
          <a:p>
            <a:pPr>
              <a:buNone/>
            </a:pPr>
            <a:r>
              <a:rPr lang="pl-PL" sz="2400" dirty="0" smtClean="0"/>
              <a:t>Robert </a:t>
            </a:r>
            <a:r>
              <a:rPr lang="pl-PL" sz="2400" dirty="0" err="1" smtClean="0"/>
              <a:t>Friedriszik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Aleksandra Trojan</a:t>
            </a:r>
          </a:p>
          <a:p>
            <a:pPr>
              <a:buNone/>
            </a:pPr>
            <a:r>
              <a:rPr lang="pl-PL" sz="2400" dirty="0" err="1" smtClean="0"/>
              <a:t>Charly</a:t>
            </a:r>
            <a:r>
              <a:rPr lang="pl-PL" sz="2400" dirty="0" smtClean="0"/>
              <a:t> </a:t>
            </a:r>
            <a:r>
              <a:rPr lang="pl-PL" sz="2400" dirty="0" err="1" smtClean="0"/>
              <a:t>Brinkmann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Philip Majer  </a:t>
            </a:r>
          </a:p>
          <a:p>
            <a:pPr>
              <a:buNone/>
            </a:pPr>
            <a:r>
              <a:rPr lang="pl-PL" sz="2400" dirty="0" smtClean="0"/>
              <a:t>Katharina </a:t>
            </a:r>
            <a:r>
              <a:rPr lang="pl-PL" sz="2400" dirty="0" err="1" smtClean="0"/>
              <a:t>Wirch</a:t>
            </a:r>
            <a:r>
              <a:rPr lang="pl-PL" sz="2400" dirty="0" smtClean="0"/>
              <a:t>      </a:t>
            </a:r>
          </a:p>
          <a:p>
            <a:pPr>
              <a:buNone/>
            </a:pPr>
            <a:r>
              <a:rPr lang="pl-PL" sz="2400" dirty="0" err="1" smtClean="0"/>
              <a:t>Franziska</a:t>
            </a:r>
            <a:r>
              <a:rPr lang="pl-PL" sz="2400" dirty="0" smtClean="0"/>
              <a:t> Richter</a:t>
            </a:r>
          </a:p>
          <a:p>
            <a:pPr>
              <a:buNone/>
            </a:pPr>
            <a:r>
              <a:rPr lang="pl-PL" sz="2400" dirty="0" err="1" smtClean="0"/>
              <a:t>Michelle</a:t>
            </a:r>
            <a:r>
              <a:rPr lang="pl-PL" sz="2400" dirty="0" smtClean="0"/>
              <a:t> </a:t>
            </a:r>
            <a:r>
              <a:rPr lang="pl-PL" sz="2400" dirty="0" err="1" smtClean="0"/>
              <a:t>Mißner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Julia </a:t>
            </a:r>
            <a:r>
              <a:rPr lang="pl-PL" sz="2400" dirty="0" err="1" smtClean="0"/>
              <a:t>Pikos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Matthias </a:t>
            </a:r>
            <a:r>
              <a:rPr lang="pl-PL" sz="2400" dirty="0" err="1" smtClean="0"/>
              <a:t>Rossbach</a:t>
            </a:r>
            <a:endParaRPr lang="pl-PL" sz="2400" dirty="0" smtClean="0"/>
          </a:p>
          <a:p>
            <a:pPr>
              <a:buNone/>
            </a:pPr>
            <a:r>
              <a:rPr lang="pl-PL" sz="2400" dirty="0" err="1" smtClean="0"/>
              <a:t>Thorben</a:t>
            </a:r>
            <a:r>
              <a:rPr lang="pl-PL" sz="2400" dirty="0" smtClean="0"/>
              <a:t> </a:t>
            </a:r>
            <a:r>
              <a:rPr lang="pl-PL" sz="2400" dirty="0" err="1" smtClean="0"/>
              <a:t>Labenski</a:t>
            </a:r>
            <a:endParaRPr lang="pl-PL" sz="2400" dirty="0" smtClean="0"/>
          </a:p>
          <a:p>
            <a:pPr>
              <a:buNone/>
            </a:pPr>
            <a:r>
              <a:rPr lang="pl-PL" sz="2400" dirty="0" err="1" smtClean="0"/>
              <a:t>Hevi</a:t>
            </a:r>
            <a:r>
              <a:rPr lang="pl-PL" sz="2400" dirty="0" smtClean="0"/>
              <a:t> </a:t>
            </a:r>
            <a:r>
              <a:rPr lang="pl-PL" sz="2400" dirty="0" err="1" smtClean="0"/>
              <a:t>Breezy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Nico Bittner</a:t>
            </a:r>
          </a:p>
          <a:p>
            <a:pPr>
              <a:buNone/>
            </a:pPr>
            <a:r>
              <a:rPr lang="pl-PL" sz="2400" dirty="0" smtClean="0"/>
              <a:t>Melanie </a:t>
            </a:r>
            <a:r>
              <a:rPr lang="pl-PL" sz="2400" dirty="0" err="1" smtClean="0"/>
              <a:t>Lasonczyk</a:t>
            </a:r>
            <a:r>
              <a:rPr lang="pl-PL" sz="2400" dirty="0" smtClean="0"/>
              <a:t>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pl-PL" dirty="0" smtClean="0"/>
              <a:t>POCZĄTEK </a:t>
            </a:r>
            <a:endParaRPr lang="pl-PL" dirty="0"/>
          </a:p>
        </p:txBody>
      </p:sp>
      <p:pic>
        <p:nvPicPr>
          <p:cNvPr id="4" name="Symbol zastępczy zawartości 3" descr="10153172_832913633389191_53930618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0891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SPOTKANIE Z BURMISTRZEM </a:t>
            </a:r>
            <a:endParaRPr lang="pl-PL" dirty="0"/>
          </a:p>
        </p:txBody>
      </p:sp>
      <p:pic>
        <p:nvPicPr>
          <p:cNvPr id="1026" name="Picture 2" descr="C:\Users\MONIKA\Desktop\DEUTCHLAND\1384100_832913750055846_17774847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913784" cy="3275856"/>
          </a:xfrm>
          <a:prstGeom prst="rect">
            <a:avLst/>
          </a:prstGeom>
          <a:noFill/>
        </p:spPr>
      </p:pic>
      <p:pic>
        <p:nvPicPr>
          <p:cNvPr id="1027" name="Picture 3" descr="C:\Users\MONIKA\Desktop\DEUTCHLAND\1939521_832913700055851_28911924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4728740" cy="3152493"/>
          </a:xfrm>
          <a:prstGeom prst="rect">
            <a:avLst/>
          </a:prstGeom>
          <a:noFill/>
        </p:spPr>
      </p:pic>
      <p:pic>
        <p:nvPicPr>
          <p:cNvPr id="1028" name="Picture 4" descr="C:\Users\MONIKA\Desktop\DEUTCHLAND\1017145_832913836722504_27585220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564904"/>
            <a:ext cx="2606575" cy="3909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RATUSZ W HAMBURGU</a:t>
            </a:r>
            <a:endParaRPr lang="pl-PL" dirty="0"/>
          </a:p>
        </p:txBody>
      </p:sp>
      <p:pic>
        <p:nvPicPr>
          <p:cNvPr id="17410" name="Picture 2" descr="C:\Users\MONIKA\Desktop\DEUTCHLAND\1559424_615060365245688_60789596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104456" cy="5472608"/>
          </a:xfrm>
          <a:prstGeom prst="rect">
            <a:avLst/>
          </a:prstGeom>
          <a:noFill/>
        </p:spPr>
      </p:pic>
      <p:pic>
        <p:nvPicPr>
          <p:cNvPr id="17411" name="Picture 3" descr="C:\Users\MONIKA\Desktop\DEUTCHLAND\1658206_615060555245669_175589930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3618012" cy="4824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0"/>
            <a:ext cx="6321896" cy="1252728"/>
          </a:xfrm>
        </p:spPr>
        <p:txBody>
          <a:bodyPr/>
          <a:lstStyle/>
          <a:p>
            <a:r>
              <a:rPr lang="pl-PL" dirty="0" smtClean="0"/>
              <a:t>Nico i </a:t>
            </a:r>
            <a:r>
              <a:rPr lang="pl-PL" sz="4800" dirty="0" smtClean="0"/>
              <a:t>Matthias</a:t>
            </a:r>
            <a:endParaRPr lang="pl-PL" dirty="0"/>
          </a:p>
        </p:txBody>
      </p:sp>
      <p:pic>
        <p:nvPicPr>
          <p:cNvPr id="21506" name="Picture 2" descr="C:\Users\MONIKA\Desktop\DEUTCHLAND\IMAG0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48680"/>
            <a:ext cx="3434411" cy="5742785"/>
          </a:xfrm>
          <a:prstGeom prst="rect">
            <a:avLst/>
          </a:prstGeom>
          <a:noFill/>
        </p:spPr>
      </p:pic>
      <p:pic>
        <p:nvPicPr>
          <p:cNvPr id="21507" name="Picture 3" descr="C:\Users\MONIKA\Desktop\DEUTCHLAND\IMG_0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4824536" cy="3618402"/>
          </a:xfrm>
          <a:prstGeom prst="rect">
            <a:avLst/>
          </a:prstGeom>
          <a:noFill/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323528" y="170080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Melanie i </a:t>
            </a:r>
            <a:r>
              <a:rPr kumimoji="0" lang="pl-PL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Michelle</a:t>
            </a:r>
            <a:endParaRPr kumimoji="0" lang="pl-PL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ONIKA\Desktop\DEUTCHLAND\IMG-20140323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0648"/>
            <a:ext cx="3435656" cy="6107832"/>
          </a:xfrm>
          <a:prstGeom prst="rect">
            <a:avLst/>
          </a:prstGeom>
          <a:noFill/>
        </p:spPr>
      </p:pic>
      <p:pic>
        <p:nvPicPr>
          <p:cNvPr id="5" name="Picture 2" descr="C:\Users\MONIKA\Desktop\DEUTCHLAND\20140323_1710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5923271" cy="333184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248472" cy="1324736"/>
          </a:xfrm>
        </p:spPr>
        <p:txBody>
          <a:bodyPr/>
          <a:lstStyle/>
          <a:p>
            <a:r>
              <a:rPr lang="pl-PL" dirty="0" err="1" smtClean="0"/>
              <a:t>Hevi</a:t>
            </a:r>
            <a:r>
              <a:rPr lang="pl-PL" dirty="0" smtClean="0"/>
              <a:t> i Nico</a:t>
            </a:r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7544" y="1628800"/>
            <a:ext cx="3528392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Charly i Julia </a:t>
            </a:r>
            <a:endParaRPr kumimoji="0" lang="pl-PL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79512" y="620688"/>
            <a:ext cx="4618856" cy="1651584"/>
          </a:xfrm>
        </p:spPr>
        <p:txBody>
          <a:bodyPr>
            <a:normAutofit/>
          </a:bodyPr>
          <a:lstStyle/>
          <a:p>
            <a:r>
              <a:rPr lang="pl-PL" dirty="0" smtClean="0"/>
              <a:t>Philip </a:t>
            </a:r>
            <a:br>
              <a:rPr lang="pl-PL" dirty="0" smtClean="0"/>
            </a:br>
            <a:r>
              <a:rPr lang="pl-PL" dirty="0" smtClean="0"/>
              <a:t>i Aleksandra</a:t>
            </a:r>
            <a:endParaRPr lang="pl-PL" dirty="0"/>
          </a:p>
        </p:txBody>
      </p:sp>
      <p:pic>
        <p:nvPicPr>
          <p:cNvPr id="19459" name="Picture 3" descr="C:\Users\MONIKA\Desktop\DEUTCHLAND\IMG_0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4664"/>
            <a:ext cx="5276916" cy="3957687"/>
          </a:xfrm>
          <a:prstGeom prst="rect">
            <a:avLst/>
          </a:prstGeom>
          <a:noFill/>
        </p:spPr>
      </p:pic>
      <p:pic>
        <p:nvPicPr>
          <p:cNvPr id="19460" name="Picture 4" descr="C:\Users\MONIKA\Desktop\DEUTCHLAND\IMG_0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4803279" cy="3602459"/>
          </a:xfrm>
          <a:prstGeom prst="rect">
            <a:avLst/>
          </a:prstGeom>
          <a:noFill/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5868144" y="4293096"/>
            <a:ext cx="3034680" cy="198884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Melanie </a:t>
            </a:r>
            <a:br>
              <a:rPr kumimoji="0" lang="pl-PL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Robert</a:t>
            </a:r>
            <a:endParaRPr kumimoji="0" lang="pl-PL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995936" cy="1252728"/>
          </a:xfrm>
        </p:spPr>
        <p:txBody>
          <a:bodyPr/>
          <a:lstStyle/>
          <a:p>
            <a:r>
              <a:rPr lang="pl-PL" dirty="0" smtClean="0"/>
              <a:t>Aleksandra i…</a:t>
            </a:r>
            <a:endParaRPr lang="pl-PL" dirty="0"/>
          </a:p>
        </p:txBody>
      </p:sp>
      <p:pic>
        <p:nvPicPr>
          <p:cNvPr id="23554" name="Picture 2" descr="C:\Users\MONIKA\Desktop\DEUTCHLAND\IMG_0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6672"/>
            <a:ext cx="4680520" cy="3510390"/>
          </a:xfrm>
          <a:prstGeom prst="rect">
            <a:avLst/>
          </a:prstGeom>
          <a:noFill/>
        </p:spPr>
      </p:pic>
      <p:pic>
        <p:nvPicPr>
          <p:cNvPr id="23555" name="Picture 3" descr="C:\Users\MONIKA\Desktop\DEUTCHLAND\IMG_0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343466" cy="3257600"/>
          </a:xfrm>
          <a:prstGeom prst="rect">
            <a:avLst/>
          </a:prstGeom>
          <a:noFill/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572000" y="5301208"/>
            <a:ext cx="3168352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Franziska</a:t>
            </a:r>
            <a:endParaRPr kumimoji="0" lang="pl-PL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ytuł 3"/>
          <p:cNvSpPr txBox="1">
            <a:spLocks/>
          </p:cNvSpPr>
          <p:nvPr/>
        </p:nvSpPr>
        <p:spPr>
          <a:xfrm>
            <a:off x="1475656" y="1844824"/>
            <a:ext cx="3153544" cy="1324736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Katharina</a:t>
            </a:r>
            <a:endParaRPr kumimoji="0" lang="pl-PL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373</TotalTime>
  <Words>92</Words>
  <Application>Microsoft Office PowerPoint</Application>
  <PresentationFormat>Pokaz na ekranie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Moduł</vt:lpstr>
      <vt:lpstr>WYMIANA </vt:lpstr>
      <vt:lpstr>POLSKA                 NIEMCY </vt:lpstr>
      <vt:lpstr>POCZĄTEK </vt:lpstr>
      <vt:lpstr>SPOTKANIE Z BURMISTRZEM </vt:lpstr>
      <vt:lpstr>RATUSZ W HAMBURGU</vt:lpstr>
      <vt:lpstr>Nico i Matthias</vt:lpstr>
      <vt:lpstr>Hevi i Nico</vt:lpstr>
      <vt:lpstr>Philip  i Aleksandra</vt:lpstr>
      <vt:lpstr>Aleksandra i…</vt:lpstr>
      <vt:lpstr>Piotrek Aleksandra  Tobin </vt:lpstr>
      <vt:lpstr>Slajd 11</vt:lpstr>
      <vt:lpstr>Slajd 12</vt:lpstr>
      <vt:lpstr>Slajd 13</vt:lpstr>
      <vt:lpstr>PLAKAT</vt:lpstr>
      <vt:lpstr>CZAPKI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WYMIANA</dc:title>
  <dc:creator>MONIKA</dc:creator>
  <cp:lastModifiedBy>Użytkownik zarejestrowany</cp:lastModifiedBy>
  <cp:revision>14</cp:revision>
  <dcterms:created xsi:type="dcterms:W3CDTF">2014-03-30T18:27:04Z</dcterms:created>
  <dcterms:modified xsi:type="dcterms:W3CDTF">2014-05-29T13:05:01Z</dcterms:modified>
</cp:coreProperties>
</file>