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794" y="-13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CCAF7-C3EF-40C5-957A-FCBD3AB8DF56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E0574-C1C1-4389-8D69-99AA808135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86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574-C1C1-4389-8D69-99AA808135D1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574-C1C1-4389-8D69-99AA808135D1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574-C1C1-4389-8D69-99AA808135D1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574-C1C1-4389-8D69-99AA808135D1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574-C1C1-4389-8D69-99AA808135D1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574-C1C1-4389-8D69-99AA808135D1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574-C1C1-4389-8D69-99AA808135D1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574-C1C1-4389-8D69-99AA808135D1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574-C1C1-4389-8D69-99AA808135D1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574-C1C1-4389-8D69-99AA808135D1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574-C1C1-4389-8D69-99AA808135D1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574-C1C1-4389-8D69-99AA808135D1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574-C1C1-4389-8D69-99AA808135D1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574-C1C1-4389-8D69-99AA808135D1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574-C1C1-4389-8D69-99AA808135D1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574-C1C1-4389-8D69-99AA808135D1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5190-C324-42E8-9AE8-564F288B57FE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0FE3-FDF7-44A1-A01F-59DD719D4A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5190-C324-42E8-9AE8-564F288B57FE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0FE3-FDF7-44A1-A01F-59DD719D4A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5190-C324-42E8-9AE8-564F288B57FE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0FE3-FDF7-44A1-A01F-59DD719D4A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5190-C324-42E8-9AE8-564F288B57FE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0FE3-FDF7-44A1-A01F-59DD719D4A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5190-C324-42E8-9AE8-564F288B57FE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0FE3-FDF7-44A1-A01F-59DD719D4A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5190-C324-42E8-9AE8-564F288B57FE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0FE3-FDF7-44A1-A01F-59DD719D4A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5190-C324-42E8-9AE8-564F288B57FE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0FE3-FDF7-44A1-A01F-59DD719D4A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5190-C324-42E8-9AE8-564F288B57FE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0FE3-FDF7-44A1-A01F-59DD719D4A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5190-C324-42E8-9AE8-564F288B57FE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0FE3-FDF7-44A1-A01F-59DD719D4A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5190-C324-42E8-9AE8-564F288B57FE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0FE3-FDF7-44A1-A01F-59DD719D4A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5190-C324-42E8-9AE8-564F288B57FE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0FE3-FDF7-44A1-A01F-59DD719D4A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55190-C324-42E8-9AE8-564F288B57FE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10FE3-FDF7-44A1-A01F-59DD719D4A0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pl-PL" sz="6600" dirty="0" smtClean="0"/>
              <a:t>ZAPRASZAMY DO UDZIAŁU W WYMIANIE MIĘDZYNARODOWEJ </a:t>
            </a:r>
            <a:br>
              <a:rPr lang="pl-PL" sz="6600" dirty="0" smtClean="0"/>
            </a:br>
            <a:r>
              <a:rPr lang="pl-PL" sz="6600" dirty="0" smtClean="0"/>
              <a:t>ZE SZKOŁĄ </a:t>
            </a:r>
            <a:br>
              <a:rPr lang="pl-PL" sz="6600" dirty="0" smtClean="0"/>
            </a:br>
            <a:r>
              <a:rPr lang="pl-PL" sz="6600" dirty="0" smtClean="0"/>
              <a:t>W LANGENHAGEN</a:t>
            </a:r>
            <a:endParaRPr lang="pl-PL" sz="6600" dirty="0"/>
          </a:p>
        </p:txBody>
      </p:sp>
    </p:spTree>
  </p:cSld>
  <p:clrMapOvr>
    <a:masterClrMapping/>
  </p:clrMapOvr>
  <p:transition advTm="474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wymiana\IMG_3101 [1024x768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8207658" cy="4608512"/>
          </a:xfrm>
          <a:prstGeom prst="rect">
            <a:avLst/>
          </a:prstGeom>
          <a:noFill/>
        </p:spPr>
      </p:pic>
    </p:spTree>
  </p:cSld>
  <p:clrMapOvr>
    <a:masterClrMapping/>
  </p:clrMapOvr>
  <p:transition advTm="444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esktop\wymiana\IMG_3131 [1024x768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8335906" cy="4680521"/>
          </a:xfrm>
          <a:prstGeom prst="rect">
            <a:avLst/>
          </a:prstGeom>
          <a:noFill/>
        </p:spPr>
      </p:pic>
    </p:spTree>
  </p:cSld>
  <p:clrMapOvr>
    <a:masterClrMapping/>
  </p:clrMapOvr>
  <p:transition advTm="450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Desktop\wymiana\IMG_3171 [1024x768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8207660" cy="4608512"/>
          </a:xfrm>
          <a:prstGeom prst="rect">
            <a:avLst/>
          </a:prstGeom>
          <a:noFill/>
        </p:spPr>
      </p:pic>
    </p:spTree>
  </p:cSld>
  <p:clrMapOvr>
    <a:masterClrMapping/>
  </p:clrMapOvr>
  <p:transition advTm="455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esktop\wymiana\IMG_3267 [1024x768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88640"/>
            <a:ext cx="4248472" cy="6322219"/>
          </a:xfrm>
          <a:prstGeom prst="rect">
            <a:avLst/>
          </a:prstGeom>
          <a:noFill/>
        </p:spPr>
      </p:pic>
    </p:spTree>
  </p:cSld>
  <p:clrMapOvr>
    <a:masterClrMapping/>
  </p:clrMapOvr>
  <p:transition advTm="497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esktop\wymiana\IMG_3290 [1024x768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8720640" cy="4896544"/>
          </a:xfrm>
          <a:prstGeom prst="rect">
            <a:avLst/>
          </a:prstGeom>
          <a:noFill/>
        </p:spPr>
      </p:pic>
    </p:spTree>
  </p:cSld>
  <p:clrMapOvr>
    <a:masterClrMapping/>
  </p:clrMapOvr>
  <p:transition advTm="446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Desktop\wymiana\IMG_3568 [1024x768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6098977"/>
          </a:xfrm>
          <a:prstGeom prst="rect">
            <a:avLst/>
          </a:prstGeom>
          <a:noFill/>
        </p:spPr>
      </p:pic>
    </p:spTree>
  </p:cSld>
  <p:clrMapOvr>
    <a:masterClrMapping/>
  </p:clrMapOvr>
  <p:transition advTm="482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pl-PL" sz="6600" dirty="0" smtClean="0"/>
              <a:t>ZAPRASZAMY DO UDZIAŁU W WYMIANIE MIĘDZYNARODOWEJ </a:t>
            </a:r>
            <a:br>
              <a:rPr lang="pl-PL" sz="6600" dirty="0" smtClean="0"/>
            </a:br>
            <a:r>
              <a:rPr lang="pl-PL" sz="6600" dirty="0" smtClean="0"/>
              <a:t>ZE SZKOŁĄ </a:t>
            </a:r>
            <a:br>
              <a:rPr lang="pl-PL" sz="6600" dirty="0" smtClean="0"/>
            </a:br>
            <a:r>
              <a:rPr lang="pl-PL" sz="6600" dirty="0" smtClean="0"/>
              <a:t>W LANGENHAGEN</a:t>
            </a:r>
            <a:endParaRPr lang="pl-PL" sz="6600" dirty="0"/>
          </a:p>
        </p:txBody>
      </p:sp>
    </p:spTree>
  </p:cSld>
  <p:clrMapOvr>
    <a:masterClrMapping/>
  </p:clrMapOvr>
  <p:transition advTm="422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596336" cy="5697252"/>
          </a:xfrm>
          <a:prstGeom prst="rect">
            <a:avLst/>
          </a:prstGeom>
        </p:spPr>
      </p:pic>
    </p:spTree>
  </p:cSld>
  <p:clrMapOvr>
    <a:masterClrMapping/>
  </p:clrMapOvr>
  <p:transition advTm="49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812360" cy="5859270"/>
          </a:xfrm>
          <a:prstGeom prst="rect">
            <a:avLst/>
          </a:prstGeom>
        </p:spPr>
      </p:pic>
    </p:spTree>
  </p:cSld>
  <p:clrMapOvr>
    <a:masterClrMapping/>
  </p:clrMapOvr>
  <p:transition advTm="386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wymiana\IMG_2871 [1024x768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299" y="908720"/>
            <a:ext cx="8464152" cy="4752529"/>
          </a:xfrm>
          <a:prstGeom prst="rect">
            <a:avLst/>
          </a:prstGeom>
          <a:noFill/>
        </p:spPr>
      </p:pic>
    </p:spTree>
  </p:cSld>
  <p:clrMapOvr>
    <a:masterClrMapping/>
  </p:clrMapOvr>
  <p:transition advTm="436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wymiana\IMG_2879 [1024x768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0648"/>
            <a:ext cx="4824536" cy="6412840"/>
          </a:xfrm>
          <a:prstGeom prst="rect">
            <a:avLst/>
          </a:prstGeom>
          <a:noFill/>
        </p:spPr>
      </p:pic>
    </p:spTree>
  </p:cSld>
  <p:clrMapOvr>
    <a:masterClrMapping/>
  </p:clrMapOvr>
  <p:transition advTm="432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wymiana\IMG_2918 [1024x768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980728"/>
            <a:ext cx="8207661" cy="4608513"/>
          </a:xfrm>
          <a:prstGeom prst="rect">
            <a:avLst/>
          </a:prstGeom>
          <a:noFill/>
        </p:spPr>
      </p:pic>
    </p:spTree>
  </p:cSld>
  <p:clrMapOvr>
    <a:masterClrMapping/>
  </p:clrMapOvr>
  <p:transition advTm="394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wymiana\IMG_2935 [1024x768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8207661" cy="4608512"/>
          </a:xfrm>
          <a:prstGeom prst="rect">
            <a:avLst/>
          </a:prstGeom>
          <a:noFill/>
        </p:spPr>
      </p:pic>
    </p:spTree>
  </p:cSld>
  <p:clrMapOvr>
    <a:masterClrMapping/>
  </p:clrMapOvr>
  <p:transition advTm="439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wymiana\IMG_2958 [1024x768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60648"/>
            <a:ext cx="4201064" cy="6453336"/>
          </a:xfrm>
          <a:prstGeom prst="rect">
            <a:avLst/>
          </a:prstGeom>
          <a:noFill/>
        </p:spPr>
      </p:pic>
    </p:spTree>
  </p:cSld>
  <p:clrMapOvr>
    <a:masterClrMapping/>
  </p:clrMapOvr>
  <p:transition advTm="507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wymiana\IMG_3052 [1024x768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592395" cy="4824536"/>
          </a:xfrm>
          <a:prstGeom prst="rect">
            <a:avLst/>
          </a:prstGeom>
          <a:noFill/>
        </p:spPr>
      </p:pic>
    </p:spTree>
  </p:cSld>
  <p:clrMapOvr>
    <a:masterClrMapping/>
  </p:clrMapOvr>
  <p:transition advTm="469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28</Words>
  <Application>Microsoft Office PowerPoint</Application>
  <PresentationFormat>Pokaz na ekranie (4:3)</PresentationFormat>
  <Paragraphs>18</Paragraphs>
  <Slides>16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ZAPRASZAMY DO UDZIAŁU W WYMIANIE MIĘDZYNARODOWEJ  ZE SZKOŁĄ  W LANGENHAGEN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ZAPRASZAMY DO UDZIAŁU W WYMIANIE MIĘDZYNARODOWEJ  ZE SZKOŁĄ  W LANGENHAGEN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Dominika Sikorska</dc:creator>
  <cp:lastModifiedBy>STACJA_DOM</cp:lastModifiedBy>
  <cp:revision>6</cp:revision>
  <dcterms:created xsi:type="dcterms:W3CDTF">2014-01-23T18:52:58Z</dcterms:created>
  <dcterms:modified xsi:type="dcterms:W3CDTF">2014-03-16T09:53:25Z</dcterms:modified>
</cp:coreProperties>
</file>